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83" r:id="rId3"/>
    <p:sldId id="284" r:id="rId4"/>
    <p:sldId id="280" r:id="rId5"/>
    <p:sldId id="273" r:id="rId6"/>
    <p:sldId id="286" r:id="rId7"/>
    <p:sldId id="291" r:id="rId8"/>
    <p:sldId id="282" r:id="rId9"/>
    <p:sldId id="290" r:id="rId10"/>
    <p:sldId id="293" r:id="rId11"/>
    <p:sldId id="288" r:id="rId12"/>
    <p:sldId id="289" r:id="rId13"/>
    <p:sldId id="292" r:id="rId14"/>
    <p:sldId id="263" r:id="rId15"/>
    <p:sldId id="258" r:id="rId16"/>
    <p:sldId id="285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10" autoAdjust="0"/>
  </p:normalViewPr>
  <p:slideViewPr>
    <p:cSldViewPr snapToGrid="0">
      <p:cViewPr varScale="1">
        <p:scale>
          <a:sx n="78" d="100"/>
          <a:sy n="78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2.jpeg>
</file>

<file path=ppt/media/image21.jpeg>
</file>

<file path=ppt/media/image3.jpeg>
</file>

<file path=ppt/media/image4.jpg>
</file>

<file path=ppt/media/image5.wm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ov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2AF5FFE-13F6-4005-A8DC-3D74F47F0B7A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58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F9C94-370D-45C4-AF7B-564A3871EB16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D6EC-9C13-4B1E-8D74-A2C9DC60E119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CAABD92D-3B6A-410D-B980-87CAE7B9FC00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BA88-B581-4562-AE1C-CC6B3CA69375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F09F7D06-66B6-41C5-8FA5-CD7ACC96B639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1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537DD61-F9CE-47F3-ABBD-C06D73839A42}" type="datetime1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8AAAE-F7AA-4E6B-A3B7-8B46F12BE03E}" type="datetime1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05152-D11D-4885-9E25-3CF068820E92}" type="datetime1">
              <a:rPr lang="en-US" smtClean="0"/>
              <a:t>3/9/2022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8531568-F3BF-464B-B798-39310419FEFD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725183BF-A09E-4816-914C-73D9D107D447}" type="datetime1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613-CA70-4972-9090-F077F3F0903C}" type="datetime1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fostering-open-collaborative-innovation-for-micro-and-small-technology-based-firms-in-brazil/" TargetMode="External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video" Target="../media/media1.mp4"/><Relationship Id="rId7" Type="http://schemas.openxmlformats.org/officeDocument/2006/relationships/image" Target="../media/image5.wmf"/><Relationship Id="rId2" Type="http://schemas.microsoft.com/office/2007/relationships/media" Target="../media/media1.mp4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3" descr="Abstract background of blue mesh and nodes">
            <a:extLst>
              <a:ext uri="{FF2B5EF4-FFF2-40B4-BE49-F238E27FC236}">
                <a16:creationId xmlns:a16="http://schemas.microsoft.com/office/drawing/2014/main" id="{D2907167-5F64-4FD5-B695-3C76990B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0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The Drive By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18020" cy="1631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E5D-08FF-412F-9FF2-7E90B60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840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3">
            <a:hlinkClick r:id="" action="ppaction://media"/>
            <a:extLst>
              <a:ext uri="{FF2B5EF4-FFF2-40B4-BE49-F238E27FC236}">
                <a16:creationId xmlns:a16="http://schemas.microsoft.com/office/drawing/2014/main" id="{C615EB59-1E68-4C66-B214-0E3559D3D7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349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1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0FFE28D-54F2-46D4-9232-688842D0D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953" y="625683"/>
            <a:ext cx="4991672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18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Display pt. 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0B9B7C73-0F06-40BE-AA41-9B26AAFC4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923" y="625683"/>
            <a:ext cx="6181733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373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Seven Segment Test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G_1981">
            <a:hlinkClick r:id="" action="ppaction://media"/>
            <a:extLst>
              <a:ext uri="{FF2B5EF4-FFF2-40B4-BE49-F238E27FC236}">
                <a16:creationId xmlns:a16="http://schemas.microsoft.com/office/drawing/2014/main" id="{2A8F2744-67D2-4DAA-851E-CD4450F1C3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3464" y="625683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540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CEBED-B962-46A7-8645-B0BFB7E32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Gantt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1A1789-D5FA-4379-927C-4B2D2581A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157" y="127831"/>
            <a:ext cx="7109474" cy="4532288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7FE994-D9CB-4011-A134-B01F3973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F50AAC4-8D4C-4073-82E6-0D89964B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92E6B3-890C-4FE0-9C0E-43D01CC73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598" y="4834823"/>
            <a:ext cx="2773680" cy="11582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C3E022F-8B6D-4794-BE6D-0F6DE64E2B73}"/>
              </a:ext>
            </a:extLst>
          </p:cNvPr>
          <p:cNvSpPr/>
          <p:nvPr/>
        </p:nvSpPr>
        <p:spPr>
          <a:xfrm>
            <a:off x="9340645" y="403123"/>
            <a:ext cx="235974" cy="425699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28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9C011-62E6-44EE-836D-F14EA8703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Overall Budget</a:t>
            </a:r>
          </a:p>
        </p:txBody>
      </p:sp>
      <p:sp>
        <p:nvSpPr>
          <p:cNvPr id="137" name="Rectangle: Rounded Corners 13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893459-380B-4FC2-858F-57FE72E76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355" y="2139484"/>
            <a:ext cx="8505290" cy="409651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A299-D6BA-4D5F-A893-9DE4D165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EA96-734D-41BD-A278-06631680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261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BE9A49-F815-4265-B221-5741E4D7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Labor Hours and Material costs</a:t>
            </a:r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0AC976-71F8-49F7-90D6-3D386981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2418736"/>
            <a:ext cx="5596128" cy="3538007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1AC471C-62D3-40B0-9736-1E6302871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0302" y="3257028"/>
            <a:ext cx="5596128" cy="186142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35C84-26AD-410E-94A5-530F0C12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C1490-ACAC-4CE0-80E1-5D3BD8B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7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1B4B951-0114-4B38-924F-4025F20EA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884" r="1176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E6717-721B-49FB-8D1F-59F2F5373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02332-FD90-4584-B9DA-7B2991C45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28004" cy="1711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F8159-B784-471B-A47A-4B8799D711BF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9C40FF-8CF1-43A4-99A2-821E9EA9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50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09D7D-8D1A-4C31-9239-0F84FFBD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en-US" dirty="0"/>
              <a:t>The Project Description &amp; Objectives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75623C-995B-4FDE-A17E-7365E1A10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 Using a BASYS board, H bridge board and sensors to make a rover move along a metallic path and identify friendlies and hostiles along its path while also shooting the enemies by firing rubber bands at them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1066-EC65-4F3D-8FE8-0CA7C5AC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4147" y="6356350"/>
            <a:ext cx="4572000" cy="365125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8B8-F9FF-4D51-A373-14307776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1362" y="6356350"/>
            <a:ext cx="1002437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4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231BF440-39FA-4087-84CC-2EEC0BBDA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Tesla rival XPeng P7 gets significant self-driving software updates">
            <a:extLst>
              <a:ext uri="{FF2B5EF4-FFF2-40B4-BE49-F238E27FC236}">
                <a16:creationId xmlns:a16="http://schemas.microsoft.com/office/drawing/2014/main" id="{9AA4B0ED-06C2-473D-919B-90EF0B808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8" r="-2" b="4333"/>
          <a:stretch/>
        </p:blipFill>
        <p:spPr bwMode="auto"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Lowdown: The Army's 'New' M-1A2C Abrams Tank Is Coming. | The National  Interest">
            <a:extLst>
              <a:ext uri="{FF2B5EF4-FFF2-40B4-BE49-F238E27FC236}">
                <a16:creationId xmlns:a16="http://schemas.microsoft.com/office/drawing/2014/main" id="{6D37181B-D5F4-4B31-9471-45A6CBDC5D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87" r="-1" b="-1"/>
          <a:stretch/>
        </p:blipFill>
        <p:spPr bwMode="auto">
          <a:xfrm>
            <a:off x="4883025" y="3493008"/>
            <a:ext cx="7308975" cy="336499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1210305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0" y="3364992"/>
                </a:lnTo>
                <a:lnTo>
                  <a:pt x="62981" y="3295722"/>
                </a:lnTo>
                <a:cubicBezTo>
                  <a:pt x="684692" y="2543371"/>
                  <a:pt x="1098874" y="1539884"/>
                  <a:pt x="1192705" y="42179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79" name="Freeform: Shape 78">
            <a:extLst>
              <a:ext uri="{FF2B5EF4-FFF2-40B4-BE49-F238E27FC236}">
                <a16:creationId xmlns:a16="http://schemas.microsoft.com/office/drawing/2014/main" id="{F04E4CBA-303B-48BD-8451-C2701CB0E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1" name="Freeform: Shape 80">
            <a:extLst>
              <a:ext uri="{FF2B5EF4-FFF2-40B4-BE49-F238E27FC236}">
                <a16:creationId xmlns:a16="http://schemas.microsoft.com/office/drawing/2014/main" id="{F6CA58B3-AFCC-4A40-9882-50D50808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400"/>
              <a:t>Project Opportunity 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A0E2C-F05D-40DD-B158-987C83D8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/>
              <a:t>Military use : The rover’s capability could be enhanced to rival that of a military tank by improving the armor and the weapon placed on top of it</a:t>
            </a:r>
          </a:p>
          <a:p>
            <a:r>
              <a:rPr lang="en-US" sz="1800"/>
              <a:t>Self driving : The rover’s IR sensor could be replaced with other sensors that could track the path a self driving car would have to go on. The phototransistors could also be replaced with something that would detect other stuff that is close to the vehicle</a:t>
            </a:r>
          </a:p>
          <a:p>
            <a:endParaRPr lang="en-US" sz="1800"/>
          </a:p>
          <a:p>
            <a:endParaRPr lang="en-US" sz="1800"/>
          </a:p>
          <a:p>
            <a:pPr lvl="7"/>
            <a:endParaRPr lang="en-US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73936" y="6356350"/>
            <a:ext cx="2994766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  <a:endParaRPr kumimoji="0" lang="en-US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9888" y="6356350"/>
            <a:ext cx="2743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112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4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Rectangle 4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5" name="Rectangle 46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6" name="Freeform: Shape 48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7" name="Freeform: Shape 5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B5DBF-0759-49DD-8EB7-B5D09D650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Project Sketch </a:t>
            </a:r>
          </a:p>
        </p:txBody>
      </p:sp>
      <p:sp>
        <p:nvSpPr>
          <p:cNvPr id="68" name="Rectangle 5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Rectangle 5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1E675-9E0E-453C-912A-F3A6E3DE5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18374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0D54E4-2654-4905-AD29-DAF52E0E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C0BF9186-0A5F-46DC-8779-C5D19B707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5" t="10957" r="13834" b="16462"/>
          <a:stretch/>
        </p:blipFill>
        <p:spPr>
          <a:xfrm>
            <a:off x="5172075" y="1057626"/>
            <a:ext cx="6943156" cy="474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1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Hardware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CCA9D24-89E5-4714-9D66-9CFD808135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558" y="2903174"/>
            <a:ext cx="3276884" cy="1051651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02DE3C-D543-4D39-8E4D-3B3DEBC64F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2199415"/>
              </p:ext>
            </p:extLst>
          </p:nvPr>
        </p:nvGraphicFramePr>
        <p:xfrm>
          <a:off x="5395913" y="3208338"/>
          <a:ext cx="1400175" cy="439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ackager Shell Object" showAsIcon="1" r:id="rId6" imgW="1399680" imgH="439560" progId="Package">
                  <p:embed/>
                </p:oleObj>
              </mc:Choice>
              <mc:Fallback>
                <p:oleObj name="Packager Shell Object" showAsIcon="1" r:id="rId6" imgW="139968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95913" y="3208338"/>
                        <a:ext cx="1400175" cy="439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20220309_113847 (1)">
            <a:hlinkClick r:id="" action="ppaction://media"/>
            <a:extLst>
              <a:ext uri="{FF2B5EF4-FFF2-40B4-BE49-F238E27FC236}">
                <a16:creationId xmlns:a16="http://schemas.microsoft.com/office/drawing/2014/main" id="{DF295166-8E20-4336-9EE8-D693200BEF8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7812" y="463471"/>
            <a:ext cx="3087976" cy="548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65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7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4" name="Rectangle 193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5" name="Rectangle 19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Hardware	</a:t>
            </a:r>
          </a:p>
        </p:txBody>
      </p:sp>
      <p:sp>
        <p:nvSpPr>
          <p:cNvPr id="196" name="Rectangle: Rounded Corners 195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>
                <a:solidFill>
                  <a:schemeClr val="bg1"/>
                </a:solidFill>
              </a:rPr>
              <a:t>6V Actuator</a:t>
            </a:r>
          </a:p>
        </p:txBody>
      </p:sp>
      <p:pic>
        <p:nvPicPr>
          <p:cNvPr id="7" name="20220308_140541 (1)">
            <a:hlinkClick r:id="" action="ppaction://media"/>
            <a:extLst>
              <a:ext uri="{FF2B5EF4-FFF2-40B4-BE49-F238E27FC236}">
                <a16:creationId xmlns:a16="http://schemas.microsoft.com/office/drawing/2014/main" id="{E94B264F-14A6-4C07-BAF3-D55A414A95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1492" y="2139484"/>
            <a:ext cx="2304287" cy="4096512"/>
          </a:xfrm>
          <a:prstGeom prst="rect">
            <a:avLst/>
          </a:prstGeom>
        </p:spPr>
      </p:pic>
      <p:pic>
        <p:nvPicPr>
          <p:cNvPr id="3" name="20220308_140951_001 (1)">
            <a:hlinkClick r:id="" action="ppaction://media"/>
            <a:extLst>
              <a:ext uri="{FF2B5EF4-FFF2-40B4-BE49-F238E27FC236}">
                <a16:creationId xmlns:a16="http://schemas.microsoft.com/office/drawing/2014/main" id="{DCCA8111-0A09-4E15-B08C-CD999EAF0C8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56222" y="2139484"/>
            <a:ext cx="2304287" cy="409651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14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" name="Rectangle 14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6" name="Rectangle 14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87" name="Rectangle 147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8" name="Rectangle 14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Hardware	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512" y="498698"/>
            <a:ext cx="4940808" cy="1185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3D Models</a:t>
            </a:r>
          </a:p>
        </p:txBody>
      </p:sp>
      <p:sp>
        <p:nvSpPr>
          <p:cNvPr id="3089" name="Rectangle 15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1272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91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13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3" name="Rectangle 13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4" name="Rectangle 138">
            <a:extLst>
              <a:ext uri="{FF2B5EF4-FFF2-40B4-BE49-F238E27FC236}">
                <a16:creationId xmlns:a16="http://schemas.microsoft.com/office/drawing/2014/main" id="{0E2F58BF-12E5-4B5A-AD25-4DAAA274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2055" name="!!accent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6" name="Rectangle 1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06385" y="6356350"/>
            <a:ext cx="25949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r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2824392-6957-46CB-9CA4-C2AA510D6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" b="-2"/>
          <a:stretch/>
        </p:blipFill>
        <p:spPr bwMode="auto">
          <a:xfrm>
            <a:off x="4868487" y="10"/>
            <a:ext cx="732351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907" y="6356350"/>
            <a:ext cx="188311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9570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Servo Controller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7F9C2DAE-CFF3-4DCA-9EC3-EFDA1FC6F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27" y="625683"/>
            <a:ext cx="5697524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3798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3AB3AC"/>
      </a:accent1>
      <a:accent2>
        <a:srgbClr val="3189BB"/>
      </a:accent2>
      <a:accent3>
        <a:srgbClr val="4362CD"/>
      </a:accent3>
      <a:accent4>
        <a:srgbClr val="5238BD"/>
      </a:accent4>
      <a:accent5>
        <a:srgbClr val="9743CD"/>
      </a:accent5>
      <a:accent6>
        <a:srgbClr val="BB31B7"/>
      </a:accent6>
      <a:hlink>
        <a:srgbClr val="BF3F4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</TotalTime>
  <Words>258</Words>
  <Application>Microsoft Office PowerPoint</Application>
  <PresentationFormat>Widescreen</PresentationFormat>
  <Paragraphs>75</Paragraphs>
  <Slides>17</Slides>
  <Notes>0</Notes>
  <HiddenSlides>0</HiddenSlides>
  <MMClips>5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Avenir Next LT Pro</vt:lpstr>
      <vt:lpstr>Calibri</vt:lpstr>
      <vt:lpstr>AccentBoxVTI</vt:lpstr>
      <vt:lpstr>Package</vt:lpstr>
      <vt:lpstr>The Drive By Project</vt:lpstr>
      <vt:lpstr>The Project Description &amp; Objectives</vt:lpstr>
      <vt:lpstr>Project Opportunity </vt:lpstr>
      <vt:lpstr>Project Sketch </vt:lpstr>
      <vt:lpstr>Hardware</vt:lpstr>
      <vt:lpstr>Hardware </vt:lpstr>
      <vt:lpstr>Hardware </vt:lpstr>
      <vt:lpstr>Software</vt:lpstr>
      <vt:lpstr>Software</vt:lpstr>
      <vt:lpstr>Software</vt:lpstr>
      <vt:lpstr>Software</vt:lpstr>
      <vt:lpstr>Software</vt:lpstr>
      <vt:lpstr>Software</vt:lpstr>
      <vt:lpstr>Gantt</vt:lpstr>
      <vt:lpstr>Overall Budget</vt:lpstr>
      <vt:lpstr>Labor Hours and Material costs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Manis, Erik</dc:creator>
  <cp:lastModifiedBy>Mohammed Ansari</cp:lastModifiedBy>
  <cp:revision>20</cp:revision>
  <dcterms:created xsi:type="dcterms:W3CDTF">2022-02-02T17:20:00Z</dcterms:created>
  <dcterms:modified xsi:type="dcterms:W3CDTF">2022-03-09T18:06:16Z</dcterms:modified>
</cp:coreProperties>
</file>

<file path=docProps/thumbnail.jpeg>
</file>